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6" r:id="rId4"/>
    <p:sldId id="273" r:id="rId5"/>
    <p:sldId id="274" r:id="rId6"/>
    <p:sldId id="257" r:id="rId7"/>
    <p:sldId id="258" r:id="rId8"/>
    <p:sldId id="259" r:id="rId9"/>
    <p:sldId id="268" r:id="rId10"/>
    <p:sldId id="264" r:id="rId11"/>
    <p:sldId id="265" r:id="rId12"/>
    <p:sldId id="266" r:id="rId13"/>
    <p:sldId id="267" r:id="rId14"/>
    <p:sldId id="260" r:id="rId15"/>
    <p:sldId id="261" r:id="rId16"/>
    <p:sldId id="262" r:id="rId17"/>
    <p:sldId id="263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CB5EFB-30D0-4A44-AC19-984D5690347E}" type="datetimeFigureOut">
              <a:rPr lang="pl-PL" smtClean="0"/>
              <a:pPr/>
              <a:t>13.03.2021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454A77-5095-41E1-A6EC-2118D43E7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kumarajarshi/life-expectancy-wh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Model of life expectancy,</a:t>
            </a:r>
            <a:br>
              <a:rPr lang="pl-PL" dirty="0" smtClean="0"/>
            </a:br>
            <a:r>
              <a:rPr lang="pl-PL" dirty="0" smtClean="0"/>
              <a:t>using GAM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Joanna Grunwald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dult_mortali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642918"/>
            <a:ext cx="5715798" cy="52394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ool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101" y="809259"/>
            <a:ext cx="5715798" cy="52394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627" y="766390"/>
            <a:ext cx="5696745" cy="532521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lnutri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101" y="809259"/>
            <a:ext cx="5715798" cy="523948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_rem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942" y="1638800"/>
            <a:ext cx="6916116" cy="42106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Summary of the final GAM model with REML</a:t>
            </a:r>
            <a:endParaRPr lang="pl-PL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estimated smooth functions together with their confidence intervals</a:t>
            </a:r>
            <a:r>
              <a:rPr lang="pl-PL" sz="2800" dirty="0" smtClean="0"/>
              <a:t>, REML</a:t>
            </a:r>
            <a:endParaRPr lang="pl-PL" sz="2800" dirty="0"/>
          </a:p>
        </p:txBody>
      </p:sp>
      <p:pic>
        <p:nvPicPr>
          <p:cNvPr id="6" name="Content Placeholder 5" descr="rem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785926"/>
            <a:ext cx="4937413" cy="45259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_gc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284" y="1657852"/>
            <a:ext cx="6849431" cy="417253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Summary of the final GAM model with GCV</a:t>
            </a:r>
            <a:endParaRPr lang="pl-PL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c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3293" y="1481138"/>
            <a:ext cx="493741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estimated smooth functions together with their confidence intervals</a:t>
            </a:r>
            <a:r>
              <a:rPr lang="pl-PL" sz="2800" dirty="0" smtClean="0"/>
              <a:t>, GCV</a:t>
            </a: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Comparison</a:t>
            </a:r>
            <a:endParaRPr lang="pl-P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17335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57784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REML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GCV</a:t>
                      </a:r>
                      <a:endParaRPr lang="pl-PL" dirty="0"/>
                    </a:p>
                  </a:txBody>
                  <a:tcPr/>
                </a:tc>
              </a:tr>
              <a:tr h="577849">
                <a:tc>
                  <a:txBody>
                    <a:bodyPr/>
                    <a:lstStyle/>
                    <a:p>
                      <a:r>
                        <a:rPr lang="pl-PL" dirty="0" smtClean="0"/>
                        <a:t>AIC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854.658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789.5408</a:t>
                      </a:r>
                      <a:endParaRPr lang="pl-PL" dirty="0"/>
                    </a:p>
                  </a:txBody>
                  <a:tcPr/>
                </a:tc>
              </a:tr>
              <a:tr h="577849">
                <a:tc>
                  <a:txBody>
                    <a:bodyPr/>
                    <a:lstStyle/>
                    <a:p>
                      <a:r>
                        <a:rPr lang="pl-PL" dirty="0" smtClean="0"/>
                        <a:t>BIC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945.29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997.0785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Model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AIC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BIC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REML, k=5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accent2"/>
                          </a:solidFill>
                        </a:rPr>
                        <a:t>888.5835</a:t>
                      </a:r>
                      <a:endParaRPr lang="pl-PL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936.4584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REML, k=30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854.658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945.29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GCV,</a:t>
                      </a:r>
                      <a:r>
                        <a:rPr lang="pl-PL" baseline="0" dirty="0" smtClean="0"/>
                        <a:t> k=5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885.0461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927.3665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GCV, k=30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789.5408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accent2"/>
                          </a:solidFill>
                        </a:rPr>
                        <a:t>997.0785</a:t>
                      </a:r>
                      <a:endParaRPr lang="pl-PL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am_func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428868"/>
            <a:ext cx="6214413" cy="83285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Smooth function</a:t>
            </a:r>
            <a:endParaRPr lang="pl-PL" dirty="0"/>
          </a:p>
        </p:txBody>
      </p:sp>
      <p:pic>
        <p:nvPicPr>
          <p:cNvPr id="5" name="Picture 4" descr="function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429000"/>
            <a:ext cx="4585603" cy="138594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Model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Deviance explained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REML, k=5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REML, k=30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GCV, k=5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GCV, k=30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mbd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785794"/>
            <a:ext cx="6997790" cy="50811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x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143116"/>
            <a:ext cx="2892804" cy="8716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Smoothing parameter REML</a:t>
            </a:r>
            <a:endParaRPr lang="pl-PL" dirty="0"/>
          </a:p>
        </p:txBody>
      </p:sp>
      <p:pic>
        <p:nvPicPr>
          <p:cNvPr id="5" name="Picture 4" descr="lambdarem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071810"/>
            <a:ext cx="4798664" cy="8811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v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357298"/>
            <a:ext cx="3505690" cy="170521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Smoothing parameter GCV</a:t>
            </a:r>
            <a:endParaRPr lang="pl-PL" dirty="0"/>
          </a:p>
        </p:txBody>
      </p:sp>
      <p:pic>
        <p:nvPicPr>
          <p:cNvPr id="5" name="Picture 4" descr="gcvwz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928934"/>
            <a:ext cx="4182059" cy="25721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dirty="0" smtClean="0">
              <a:hlinkClick r:id="rId2"/>
            </a:endParaRPr>
          </a:p>
          <a:p>
            <a:r>
              <a:rPr lang="pl-PL" sz="2000" dirty="0" smtClean="0">
                <a:hlinkClick r:id="rId2"/>
              </a:rPr>
              <a:t>https://www.kaggle.com/kumarajarshi/life-expectancy-who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	</a:t>
            </a:r>
          </a:p>
          <a:p>
            <a:pPr>
              <a:buNone/>
            </a:pPr>
            <a:r>
              <a:rPr lang="pl-PL" sz="2000" dirty="0" smtClean="0"/>
              <a:t>	</a:t>
            </a:r>
            <a:r>
              <a:rPr lang="en-US" sz="2000" dirty="0" smtClean="0"/>
              <a:t>Dataset contain observations of life expectancy based on</a:t>
            </a:r>
            <a:r>
              <a:rPr lang="pl-PL" sz="2000" dirty="0" smtClean="0"/>
              <a:t> </a:t>
            </a:r>
            <a:r>
              <a:rPr lang="en-US" sz="2000" dirty="0" smtClean="0"/>
              <a:t>different countries, economic factors, social factors and many health related factors</a:t>
            </a:r>
            <a:r>
              <a:rPr lang="pl-PL" sz="2000" dirty="0" smtClean="0"/>
              <a:t>, what</a:t>
            </a:r>
            <a:r>
              <a:rPr lang="en-US" sz="2000" dirty="0" smtClean="0"/>
              <a:t> has been collected from the WHO data repository website and its corresponding economic data was collected from United Nation website. </a:t>
            </a:r>
            <a:endParaRPr lang="pl-P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Data description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Status of a country</a:t>
            </a:r>
          </a:p>
          <a:p>
            <a:r>
              <a:rPr lang="pl-PL" dirty="0" smtClean="0"/>
              <a:t>Adult mortality</a:t>
            </a:r>
          </a:p>
          <a:p>
            <a:r>
              <a:rPr lang="pl-PL" dirty="0" smtClean="0"/>
              <a:t>Schooling</a:t>
            </a:r>
          </a:p>
          <a:p>
            <a:r>
              <a:rPr lang="pl-PL" dirty="0" smtClean="0"/>
              <a:t>Measles</a:t>
            </a:r>
          </a:p>
          <a:p>
            <a:r>
              <a:rPr lang="pl-PL" dirty="0" smtClean="0"/>
              <a:t>BMI</a:t>
            </a:r>
          </a:p>
          <a:p>
            <a:r>
              <a:rPr lang="pl-PL" dirty="0" smtClean="0"/>
              <a:t>HIV</a:t>
            </a:r>
          </a:p>
          <a:p>
            <a:r>
              <a:rPr lang="pl-PL" dirty="0" smtClean="0"/>
              <a:t>Malnutrition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Predictors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en-US" dirty="0" smtClean="0"/>
              <a:t> stepwise procedure to select the form of the model</a:t>
            </a:r>
            <a:endParaRPr lang="pl-PL" dirty="0"/>
          </a:p>
        </p:txBody>
      </p:sp>
      <p:pic>
        <p:nvPicPr>
          <p:cNvPr id="5" name="Picture 4" descr="sele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38465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627" y="766390"/>
            <a:ext cx="5696745" cy="532521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</TotalTime>
  <Words>127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Model of life expectancy, using GAM</vt:lpstr>
      <vt:lpstr>Smooth function</vt:lpstr>
      <vt:lpstr>Slide 3</vt:lpstr>
      <vt:lpstr>Smoothing parameter REML</vt:lpstr>
      <vt:lpstr>Smoothing parameter GCV</vt:lpstr>
      <vt:lpstr>Data description</vt:lpstr>
      <vt:lpstr>Predictors</vt:lpstr>
      <vt:lpstr>A stepwise procedure to select the form of the model</vt:lpstr>
      <vt:lpstr>Slide 9</vt:lpstr>
      <vt:lpstr>Slide 10</vt:lpstr>
      <vt:lpstr>Slide 11</vt:lpstr>
      <vt:lpstr>Slide 12</vt:lpstr>
      <vt:lpstr>Slide 13</vt:lpstr>
      <vt:lpstr>Summary of the final GAM model with REML</vt:lpstr>
      <vt:lpstr>The estimated smooth functions together with their confidence intervals, REML</vt:lpstr>
      <vt:lpstr>Summary of the final GAM model with GCV</vt:lpstr>
      <vt:lpstr>The estimated smooth functions together with their confidence intervals, GCV</vt:lpstr>
      <vt:lpstr>Comparison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life expectancy, using GAM</dc:title>
  <dc:creator>Windows User</dc:creator>
  <cp:lastModifiedBy>Windows User</cp:lastModifiedBy>
  <cp:revision>4</cp:revision>
  <dcterms:created xsi:type="dcterms:W3CDTF">2021-01-24T11:46:02Z</dcterms:created>
  <dcterms:modified xsi:type="dcterms:W3CDTF">2021-03-13T15:25:34Z</dcterms:modified>
</cp:coreProperties>
</file>